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93" r:id="rId2"/>
    <p:sldId id="287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1" r:id="rId16"/>
    <p:sldId id="262" r:id="rId17"/>
    <p:sldId id="286" r:id="rId18"/>
    <p:sldId id="288" r:id="rId19"/>
    <p:sldId id="289" r:id="rId20"/>
    <p:sldId id="295" r:id="rId21"/>
    <p:sldId id="264" r:id="rId22"/>
    <p:sldId id="266" r:id="rId23"/>
    <p:sldId id="267" r:id="rId24"/>
    <p:sldId id="268" r:id="rId25"/>
    <p:sldId id="269" r:id="rId26"/>
    <p:sldId id="290" r:id="rId27"/>
    <p:sldId id="283" r:id="rId28"/>
    <p:sldId id="294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9" d="100"/>
          <a:sy n="79" d="100"/>
        </p:scale>
        <p:origin x="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Further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Further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1498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885" y="222225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5575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-level-Otsu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Further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999634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</Words>
  <Application>Microsoft Office PowerPoint</Application>
  <PresentationFormat>Widescreen</PresentationFormat>
  <Paragraphs>196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Cell Nuclei Segmentation  </vt:lpstr>
      <vt:lpstr>PowerPoint Presentation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 Presentation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Extra slides</vt:lpstr>
      <vt:lpstr>Challenges: N2DL-HeLa </vt:lpstr>
      <vt:lpstr>Dice score -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24</cp:revision>
  <dcterms:created xsi:type="dcterms:W3CDTF">2022-05-12T18:05:34Z</dcterms:created>
  <dcterms:modified xsi:type="dcterms:W3CDTF">2022-05-13T12:25:05Z</dcterms:modified>
</cp:coreProperties>
</file>